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83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3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6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25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2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78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99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13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1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4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9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3CCBE-53E0-4BB6-AA0F-5A7218254E9C}" type="datetimeFigureOut">
              <a:rPr lang="pt-BR" smtClean="0"/>
              <a:t>17/08/2019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41C6-7968-4D9E-BE86-F0B8A3847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28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1" y="0"/>
            <a:ext cx="9157941" cy="686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1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9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5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63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9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7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40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2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08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29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9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2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8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13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8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5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3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9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9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15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ASUS</cp:lastModifiedBy>
  <cp:revision>1</cp:revision>
  <dcterms:created xsi:type="dcterms:W3CDTF">2019-08-17T21:32:30Z</dcterms:created>
  <dcterms:modified xsi:type="dcterms:W3CDTF">2019-08-17T21:40:12Z</dcterms:modified>
</cp:coreProperties>
</file>